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1" r:id="rId4"/>
    <p:sldId id="266" r:id="rId5"/>
    <p:sldId id="258" r:id="rId6"/>
    <p:sldId id="264" r:id="rId7"/>
    <p:sldId id="262" r:id="rId8"/>
    <p:sldId id="265" r:id="rId9"/>
    <p:sldId id="267" r:id="rId10"/>
    <p:sldId id="268" r:id="rId11"/>
    <p:sldId id="269" r:id="rId12"/>
    <p:sldId id="271" r:id="rId13"/>
    <p:sldId id="272" r:id="rId14"/>
    <p:sldId id="270" r:id="rId15"/>
  </p:sldIdLst>
  <p:sldSz cx="12192000" cy="6858000"/>
  <p:notesSz cx="6858000" cy="9144000"/>
  <p:embeddedFontLst>
    <p:embeddedFont>
      <p:font typeface="Oswald-ExtraLight-Italic" panose="02000303000000000000" pitchFamily="2" charset="0"/>
      <p:italic r:id="rId18"/>
    </p:embeddedFont>
    <p:embeddedFont>
      <p:font typeface="Oswald Regular" panose="020B0604020202020204" charset="0"/>
      <p:regular r:id="rId19"/>
    </p:embeddedFont>
    <p:embeddedFont>
      <p:font typeface="Oswald" panose="020B0604020202020204" charset="0"/>
      <p:regular r:id="rId20"/>
      <p:bold r:id="rId21"/>
      <p:italic r:id="rId22"/>
      <p:boldItalic r:id="rId23"/>
    </p:embeddedFont>
    <p:embeddedFont>
      <p:font typeface="Oswald-Regular-Italic" panose="02000503000000000000" pitchFamily="2" charset="0"/>
      <p:italic r:id="rId24"/>
    </p:embeddedFont>
    <p:embeddedFont>
      <p:font typeface="Oswald-Medium-Italic" panose="02000603000000000000" pitchFamily="2" charset="0"/>
      <p: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  <p:embeddedFont>
      <p:font typeface="Oswald-DemiBold-Italic" panose="02000703000000000000" pitchFamily="2" charset="0"/>
      <p:boldItalic r:id="rId32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63B"/>
    <a:srgbClr val="FF193A"/>
    <a:srgbClr val="FF0125"/>
    <a:srgbClr val="FD2D03"/>
    <a:srgbClr val="FF0054"/>
    <a:srgbClr val="FFFCF8"/>
    <a:srgbClr val="92FF01"/>
    <a:srgbClr val="920031"/>
    <a:srgbClr val="FFEAE7"/>
    <a:srgbClr val="FF2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300" y="3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13.08.2017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620E5-80E7-4079-8677-8DF57E559275}" type="datetimeFigureOut">
              <a:rPr lang="de-DE" smtClean="0"/>
              <a:t>13.08.2017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76823-75D2-4854-9AB3-3BE11F8134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55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 algn="l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07EACA2-A219-4BD2-9B42-2C3F65925B36}" type="datetime1">
              <a:rPr lang="de-DE" smtClean="0"/>
              <a:pPr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vert="horz" lIns="90000" tIns="45720" rIns="91440" bIns="45720" rtlCol="0" anchor="ctr"/>
          <a:lstStyle>
            <a:lvl1pPr algn="ct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 algn="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64457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C9882-D241-4F4C-AC97-5C58311AB47F}" type="datetime1">
              <a:rPr lang="de-DE" smtClean="0"/>
              <a:pPr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284790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70597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97705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278ABA95-854E-4903-AF18-6E95C79C8465}" type="datetime1">
              <a:rPr lang="de-DE" smtClean="0"/>
              <a:pPr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58533" y="6356350"/>
            <a:ext cx="79501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99198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EBC4158-065B-4687-AA4F-A833DE07FE39}" type="datetime1">
              <a:rPr lang="de-DE" smtClean="0"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D4A46-5068-4C96-94D0-861817878E85}" type="datetime1">
              <a:rPr lang="de-DE" smtClean="0"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EE6C1-EAD8-4222-B370-3BD5D68D3524}" type="datetime1">
              <a:rPr lang="de-DE" smtClean="0"/>
              <a:t>13.08.2017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E640-7196-4B92-853B-7F9DF70BC27E}" type="datetime1">
              <a:rPr lang="de-DE" smtClean="0"/>
              <a:t>13.08.2017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805C7-5F71-4555-9F50-E87349F06757}" type="datetime1">
              <a:rPr lang="de-DE" smtClean="0"/>
              <a:t>13.08.2017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8516D-20F4-4B8C-B37A-5F7385359ACF}" type="datetime1">
              <a:rPr lang="de-DE" smtClean="0"/>
              <a:t>13.08.2017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774D-D77B-4DA2-85CB-990C87956B6F}" type="datetime1">
              <a:rPr lang="de-DE" smtClean="0"/>
              <a:t>13.08.2017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91202EF-93AE-482E-AD41-419356824489}" type="datetime1">
              <a:rPr lang="de-DE" smtClean="0"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4ADA-7798-4688-8881-79A34924025F}" type="datetime1">
              <a:rPr lang="de-DE" smtClean="0"/>
              <a:t>13.08.2017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47659-985D-4A54-A83F-40CE1DA3E44B}" type="datetime1">
              <a:rPr lang="de-DE" smtClean="0"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D0FEF-3C1B-404A-A789-D0E6B3CDB2EB}" type="datetime1">
              <a:rPr lang="de-DE" smtClean="0"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E59C431-0FC1-4852-A2B6-7018064CF3BA}" type="datetime1">
              <a:rPr lang="de-DE" smtClean="0"/>
              <a:pPr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64235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C235A2F7-94A3-4604-8127-64C550FB066A}" type="datetime1">
              <a:rPr lang="de-DE" smtClean="0"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689599" y="6356350"/>
            <a:ext cx="5181599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4A8D8-CCF6-4E36-BA36-FF85BE9B80DD}" type="datetime1">
              <a:rPr lang="de-DE" smtClean="0"/>
              <a:pPr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361266" cy="365125"/>
          </a:xfrm>
        </p:spPr>
        <p:txBody>
          <a:bodyPr lIns="90000"/>
          <a:lstStyle>
            <a:lvl1pPr algn="ctr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747019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E35D4125-415A-413B-AC60-CA8E0E3372BE}" type="datetime1">
              <a:rPr lang="de-DE" smtClean="0"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64458" y="6356350"/>
            <a:ext cx="49191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98916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3D13E-AB64-4D07-93AC-6C2859CD1A48}" type="datetime1">
              <a:rPr lang="de-DE" smtClean="0"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8" r:id="rId4"/>
    <p:sldLayoutId id="2147483663" r:id="rId5"/>
    <p:sldLayoutId id="2147483660" r:id="rId6"/>
    <p:sldLayoutId id="2147483667" r:id="rId7"/>
    <p:sldLayoutId id="2147483664" r:id="rId8"/>
    <p:sldLayoutId id="2147483666" r:id="rId9"/>
    <p:sldLayoutId id="2147483670" r:id="rId10"/>
    <p:sldLayoutId id="2147483661" r:id="rId11"/>
    <p:sldLayoutId id="2147483669" r:id="rId12"/>
    <p:sldLayoutId id="2147483665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transition spd="med">
    <p:wip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upload.wikimedia.org/wikipedia/commons/thumb/6/61/HTML5_logo_and_wordmark.svg/2000px-HTML5_logo_and_wordmark.svg.png" TargetMode="External"/><Relationship Id="rId3" Type="http://schemas.openxmlformats.org/officeDocument/2006/relationships/hyperlink" Target="https://unsplash.com/photos/3aVlWP-7bg8" TargetMode="External"/><Relationship Id="rId7" Type="http://schemas.openxmlformats.org/officeDocument/2006/relationships/hyperlink" Target="https://unsplash.com/photos/RLw-UC03Gwc" TargetMode="External"/><Relationship Id="rId2" Type="http://schemas.openxmlformats.org/officeDocument/2006/relationships/hyperlink" Target="http://www.igrs2016.thinktank.com.tw/wp-content/uploads/2016/01/5IGRS-36.jpg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unsplash.com/photos/otjiUhq5Zcw" TargetMode="External"/><Relationship Id="rId11" Type="http://schemas.openxmlformats.org/officeDocument/2006/relationships/hyperlink" Target="https://v4-alpha.getbootstrap.com/assets/brand/bootstrap-solid.svg" TargetMode="External"/><Relationship Id="rId5" Type="http://schemas.openxmlformats.org/officeDocument/2006/relationships/hyperlink" Target="https://stocksnap.io/photo/5O35J9AKAH" TargetMode="External"/><Relationship Id="rId10" Type="http://schemas.openxmlformats.org/officeDocument/2006/relationships/hyperlink" Target="http://precision-software.com/wp-content/uploads/2014/04/jQurery.gif" TargetMode="External"/><Relationship Id="rId4" Type="http://schemas.openxmlformats.org/officeDocument/2006/relationships/hyperlink" Target="https://unsplash.com/photos/OqtafYT5kTw" TargetMode="External"/><Relationship Id="rId9" Type="http://schemas.openxmlformats.org/officeDocument/2006/relationships/hyperlink" Target="https://upload.wikimedia.org/wikipedia/commons/thumb/d/d5/CSS3_logo_and_wordmark.svg/726px-CSS3_logo_and_wordmark.svg.pn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1512-8C4C-4354-8835-29DFB6FF42A3}" type="datetime1">
              <a:rPr lang="de-DE" smtClean="0"/>
              <a:t>13.08.2017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450" dirty="0" smtClean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10</a:t>
            </a:fld>
            <a:endParaRPr lang="de-DE" dirty="0"/>
          </a:p>
        </p:txBody>
      </p:sp>
      <p:grpSp>
        <p:nvGrpSpPr>
          <p:cNvPr id="13" name="1/1 Text" hidden="1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" name="1/2 Text" hidden="1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Gruppieren 17"/>
          <p:cNvGrpSpPr/>
          <p:nvPr/>
        </p:nvGrpSpPr>
        <p:grpSpPr>
          <a:xfrm>
            <a:off x="836613" y="3305954"/>
            <a:ext cx="10504488" cy="2665508"/>
            <a:chOff x="836613" y="3305954"/>
            <a:chExt cx="10504488" cy="2665508"/>
          </a:xfrm>
        </p:grpSpPr>
        <p:sp>
          <p:nvSpPr>
            <p:cNvPr id="95" name="1/1"/>
            <p:cNvSpPr>
              <a:spLocks noChangeArrowheads="1"/>
            </p:cNvSpPr>
            <p:nvPr/>
          </p:nvSpPr>
          <p:spPr bwMode="auto">
            <a:xfrm>
              <a:off x="836613" y="5141058"/>
              <a:ext cx="10502900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21450"/>
              <a:ext cx="5216525" cy="828856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21450"/>
              <a:ext cx="5213350" cy="828856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05954"/>
              <a:ext cx="3452813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05954"/>
              <a:ext cx="3454400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05954"/>
              <a:ext cx="3452813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 hidden="1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98" name="1/6 Nr 6"/>
          <p:cNvSpPr>
            <a:spLocks noChangeArrowheads="1"/>
          </p:cNvSpPr>
          <p:nvPr/>
        </p:nvSpPr>
        <p:spPr bwMode="auto">
          <a:xfrm>
            <a:off x="965041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9" name="1/6 Nr 5"/>
          <p:cNvSpPr>
            <a:spLocks noChangeArrowheads="1"/>
          </p:cNvSpPr>
          <p:nvPr/>
        </p:nvSpPr>
        <p:spPr bwMode="auto">
          <a:xfrm>
            <a:off x="7888288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9" name="1/6 Nr 4"/>
          <p:cNvSpPr>
            <a:spLocks noChangeArrowheads="1"/>
          </p:cNvSpPr>
          <p:nvPr/>
        </p:nvSpPr>
        <p:spPr bwMode="auto">
          <a:xfrm>
            <a:off x="6124575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0" name="1/6 Nr 3"/>
          <p:cNvSpPr>
            <a:spLocks noChangeArrowheads="1"/>
          </p:cNvSpPr>
          <p:nvPr/>
        </p:nvSpPr>
        <p:spPr bwMode="auto">
          <a:xfrm>
            <a:off x="436086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1" name="1/6 Nr 2"/>
          <p:cNvSpPr>
            <a:spLocks noChangeArrowheads="1"/>
          </p:cNvSpPr>
          <p:nvPr/>
        </p:nvSpPr>
        <p:spPr bwMode="auto">
          <a:xfrm>
            <a:off x="2601913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7" name="1/6 Nr 1"/>
          <p:cNvSpPr>
            <a:spLocks noChangeArrowheads="1"/>
          </p:cNvSpPr>
          <p:nvPr/>
        </p:nvSpPr>
        <p:spPr bwMode="auto">
          <a:xfrm>
            <a:off x="838200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1" name="1/6 Text" hidden="1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sp>
        <p:nvSpPr>
          <p:cNvPr id="130" name="1/2 Nr 2"/>
          <p:cNvSpPr>
            <a:spLocks noChangeArrowheads="1"/>
          </p:cNvSpPr>
          <p:nvPr/>
        </p:nvSpPr>
        <p:spPr bwMode="auto">
          <a:xfrm>
            <a:off x="6124575" y="1466086"/>
            <a:ext cx="5216525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8" name="1/3 Nr 2"/>
          <p:cNvSpPr>
            <a:spLocks noChangeArrowheads="1"/>
          </p:cNvSpPr>
          <p:nvPr/>
        </p:nvSpPr>
        <p:spPr bwMode="auto">
          <a:xfrm>
            <a:off x="2597942" y="1463812"/>
            <a:ext cx="3449639" cy="833405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7" name="1/6 Nr 1"/>
          <p:cNvSpPr>
            <a:spLocks noChangeArrowheads="1"/>
          </p:cNvSpPr>
          <p:nvPr/>
        </p:nvSpPr>
        <p:spPr bwMode="auto">
          <a:xfrm>
            <a:off x="838200" y="146660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8" name="1/12 Nr 12"/>
          <p:cNvSpPr>
            <a:spLocks noChangeArrowheads="1"/>
          </p:cNvSpPr>
          <p:nvPr/>
        </p:nvSpPr>
        <p:spPr bwMode="auto">
          <a:xfrm>
            <a:off x="1053306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7" name="1/12 Nr 11"/>
          <p:cNvSpPr>
            <a:spLocks noChangeArrowheads="1"/>
          </p:cNvSpPr>
          <p:nvPr/>
        </p:nvSpPr>
        <p:spPr bwMode="auto">
          <a:xfrm>
            <a:off x="965041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8" name="1/12 Nr 10"/>
          <p:cNvSpPr>
            <a:spLocks noChangeArrowheads="1"/>
          </p:cNvSpPr>
          <p:nvPr/>
        </p:nvSpPr>
        <p:spPr bwMode="auto">
          <a:xfrm>
            <a:off x="876935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7" name="1/12 Nr 9"/>
          <p:cNvSpPr>
            <a:spLocks noChangeArrowheads="1"/>
          </p:cNvSpPr>
          <p:nvPr/>
        </p:nvSpPr>
        <p:spPr bwMode="auto">
          <a:xfrm>
            <a:off x="7888288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6" name="1/12 Nr 8"/>
          <p:cNvSpPr>
            <a:spLocks noChangeArrowheads="1"/>
          </p:cNvSpPr>
          <p:nvPr/>
        </p:nvSpPr>
        <p:spPr bwMode="auto">
          <a:xfrm>
            <a:off x="7005638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5" name="1/12 Nr 7"/>
          <p:cNvSpPr>
            <a:spLocks noChangeArrowheads="1"/>
          </p:cNvSpPr>
          <p:nvPr/>
        </p:nvSpPr>
        <p:spPr bwMode="auto">
          <a:xfrm>
            <a:off x="6124575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5" name="1/12 Nr 6"/>
          <p:cNvSpPr>
            <a:spLocks noChangeArrowheads="1"/>
          </p:cNvSpPr>
          <p:nvPr/>
        </p:nvSpPr>
        <p:spPr bwMode="auto">
          <a:xfrm>
            <a:off x="52435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3" name="1/12 Nr 5"/>
          <p:cNvSpPr>
            <a:spLocks noChangeArrowheads="1"/>
          </p:cNvSpPr>
          <p:nvPr/>
        </p:nvSpPr>
        <p:spPr bwMode="auto">
          <a:xfrm>
            <a:off x="43608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2" name="1/12 Nr 4"/>
          <p:cNvSpPr>
            <a:spLocks noChangeArrowheads="1"/>
          </p:cNvSpPr>
          <p:nvPr/>
        </p:nvSpPr>
        <p:spPr bwMode="auto">
          <a:xfrm>
            <a:off x="3479800" y="1467414"/>
            <a:ext cx="811213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1" name="1/12 Nr 3"/>
          <p:cNvSpPr>
            <a:spLocks noChangeArrowheads="1"/>
          </p:cNvSpPr>
          <p:nvPr/>
        </p:nvSpPr>
        <p:spPr bwMode="auto">
          <a:xfrm>
            <a:off x="26019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0" name="1/12 Nr 2"/>
          <p:cNvSpPr>
            <a:spLocks noChangeArrowheads="1"/>
          </p:cNvSpPr>
          <p:nvPr/>
        </p:nvSpPr>
        <p:spPr bwMode="auto">
          <a:xfrm>
            <a:off x="17192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6" name="1/12 Nr 1"/>
          <p:cNvSpPr>
            <a:spLocks noChangeArrowheads="1"/>
          </p:cNvSpPr>
          <p:nvPr/>
        </p:nvSpPr>
        <p:spPr bwMode="auto">
          <a:xfrm>
            <a:off x="83820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algn="ctr"/>
            <a:endParaRPr lang="de-DE" sz="2400" dirty="0">
              <a:solidFill>
                <a:srgbClr val="2A363B"/>
              </a:solidFill>
              <a:latin typeface="Oswald-DemiBold-Italic" panose="02000703000000000000" pitchFamily="2" charset="0"/>
            </a:endParaRPr>
          </a:p>
        </p:txBody>
      </p:sp>
      <p:grpSp>
        <p:nvGrpSpPr>
          <p:cNvPr id="193" name="1/12 Text" hidden="1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36" name="1/12 Nr 12"/>
          <p:cNvSpPr>
            <a:spLocks noChangeArrowheads="1"/>
          </p:cNvSpPr>
          <p:nvPr/>
        </p:nvSpPr>
        <p:spPr bwMode="auto">
          <a:xfrm>
            <a:off x="10533063" y="3300570"/>
            <a:ext cx="808038" cy="2667118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7" name="1/2 Nr 1"/>
          <p:cNvSpPr>
            <a:spLocks noChangeArrowheads="1"/>
          </p:cNvSpPr>
          <p:nvPr/>
        </p:nvSpPr>
        <p:spPr bwMode="auto">
          <a:xfrm>
            <a:off x="838200" y="3300570"/>
            <a:ext cx="9621838" cy="265481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1331118" y="1465529"/>
            <a:ext cx="7740416" cy="830997"/>
            <a:chOff x="1331118" y="1465529"/>
            <a:chExt cx="7740416" cy="830997"/>
          </a:xfrm>
        </p:grpSpPr>
        <p:grpSp>
          <p:nvGrpSpPr>
            <p:cNvPr id="3" name="Gruppieren 2"/>
            <p:cNvGrpSpPr/>
            <p:nvPr/>
          </p:nvGrpSpPr>
          <p:grpSpPr>
            <a:xfrm>
              <a:off x="1331118" y="1465529"/>
              <a:ext cx="704852" cy="830997"/>
              <a:chOff x="889794" y="1470595"/>
              <a:chExt cx="704852" cy="830997"/>
            </a:xfrm>
          </p:grpSpPr>
          <p:sp>
            <p:nvSpPr>
              <p:cNvPr id="157" name="Textfeld 156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8" name="Parallelogramm 157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63" name="Gruppieren 162"/>
            <p:cNvGrpSpPr/>
            <p:nvPr/>
          </p:nvGrpSpPr>
          <p:grpSpPr>
            <a:xfrm>
              <a:off x="3968750" y="1465529"/>
              <a:ext cx="704852" cy="830997"/>
              <a:chOff x="889794" y="1470595"/>
              <a:chExt cx="704852" cy="830997"/>
            </a:xfrm>
          </p:grpSpPr>
          <p:sp>
            <p:nvSpPr>
              <p:cNvPr id="164" name="Textfeld 163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65" name="Parallelogramm 164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08" name="Gruppieren 207"/>
            <p:cNvGrpSpPr/>
            <p:nvPr/>
          </p:nvGrpSpPr>
          <p:grpSpPr>
            <a:xfrm>
              <a:off x="8366682" y="1465529"/>
              <a:ext cx="704852" cy="830997"/>
              <a:chOff x="889794" y="1470595"/>
              <a:chExt cx="704852" cy="830997"/>
            </a:xfrm>
          </p:grpSpPr>
          <p:sp>
            <p:nvSpPr>
              <p:cNvPr id="209" name="Textfeld 208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210" name="Parallelogramm 209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59" name="1/6 Nr 2"/>
          <p:cNvSpPr>
            <a:spLocks noChangeArrowheads="1"/>
          </p:cNvSpPr>
          <p:nvPr/>
        </p:nvSpPr>
        <p:spPr bwMode="auto">
          <a:xfrm>
            <a:off x="2593409" y="2384716"/>
            <a:ext cx="6989308" cy="832710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60" name="1/1 Text"/>
          <p:cNvGrpSpPr/>
          <p:nvPr/>
        </p:nvGrpSpPr>
        <p:grpSpPr>
          <a:xfrm>
            <a:off x="5729289" y="2422668"/>
            <a:ext cx="704852" cy="830997"/>
            <a:chOff x="5699124" y="5134549"/>
            <a:chExt cx="704852" cy="830997"/>
          </a:xfrm>
        </p:grpSpPr>
        <p:sp>
          <p:nvSpPr>
            <p:cNvPr id="161" name="Textfeld 160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8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62" name="Parallelogramm 161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" name="Gruppieren 3"/>
          <p:cNvGrpSpPr/>
          <p:nvPr/>
        </p:nvGrpSpPr>
        <p:grpSpPr>
          <a:xfrm>
            <a:off x="5266927" y="4313473"/>
            <a:ext cx="704852" cy="830997"/>
            <a:chOff x="5266927" y="5165439"/>
            <a:chExt cx="704852" cy="830997"/>
          </a:xfrm>
        </p:grpSpPr>
        <p:sp>
          <p:nvSpPr>
            <p:cNvPr id="170" name="Textfeld 169"/>
            <p:cNvSpPr txBox="1"/>
            <p:nvPr/>
          </p:nvSpPr>
          <p:spPr>
            <a:xfrm>
              <a:off x="5266927" y="516543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11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</a:p>
          </p:txBody>
        </p:sp>
        <p:sp>
          <p:nvSpPr>
            <p:cNvPr id="171" name="Parallelogramm 170"/>
            <p:cNvSpPr/>
            <p:nvPr/>
          </p:nvSpPr>
          <p:spPr>
            <a:xfrm>
              <a:off x="5501085" y="553363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193A"/>
                </a:solidFill>
              </a:endParaRPr>
            </a:p>
          </p:txBody>
        </p:sp>
      </p:grpSp>
      <p:grpSp>
        <p:nvGrpSpPr>
          <p:cNvPr id="173" name="1/1 Text"/>
          <p:cNvGrpSpPr/>
          <p:nvPr/>
        </p:nvGrpSpPr>
        <p:grpSpPr>
          <a:xfrm>
            <a:off x="10558463" y="4279752"/>
            <a:ext cx="704852" cy="830997"/>
            <a:chOff x="5699124" y="5134549"/>
            <a:chExt cx="704852" cy="830997"/>
          </a:xfrm>
        </p:grpSpPr>
        <p:sp>
          <p:nvSpPr>
            <p:cNvPr id="174" name="Textfeld 173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4" name="Parallelogramm 193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1340644" y="2401664"/>
            <a:ext cx="704852" cy="830997"/>
            <a:chOff x="1340644" y="2401664"/>
            <a:chExt cx="704852" cy="830997"/>
          </a:xfrm>
        </p:grpSpPr>
        <p:sp>
          <p:nvSpPr>
            <p:cNvPr id="195" name="Textfeld 194"/>
            <p:cNvSpPr txBox="1"/>
            <p:nvPr/>
          </p:nvSpPr>
          <p:spPr>
            <a:xfrm>
              <a:off x="1340644" y="2401664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2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6" name="Parallelogramm 195"/>
            <p:cNvSpPr/>
            <p:nvPr/>
          </p:nvSpPr>
          <p:spPr>
            <a:xfrm>
              <a:off x="1574802" y="2769856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1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0054"/>
                </a:solidFill>
              </a:endParaRP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0145485" y="2401664"/>
            <a:ext cx="704852" cy="830997"/>
            <a:chOff x="10145485" y="2401664"/>
            <a:chExt cx="704852" cy="830997"/>
          </a:xfrm>
        </p:grpSpPr>
        <p:sp>
          <p:nvSpPr>
            <p:cNvPr id="197" name="Textfeld 196"/>
            <p:cNvSpPr txBox="1"/>
            <p:nvPr/>
          </p:nvSpPr>
          <p:spPr>
            <a:xfrm>
              <a:off x="10145485" y="2401664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2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8" name="Parallelogramm 197"/>
            <p:cNvSpPr/>
            <p:nvPr/>
          </p:nvSpPr>
          <p:spPr>
            <a:xfrm>
              <a:off x="10379643" y="2769856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1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005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84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50"/>
                            </p:stCondLst>
                            <p:childTnLst>
                              <p:par>
                                <p:cTn id="36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75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7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7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00"/>
                            </p:stCondLst>
                            <p:childTnLst>
                              <p:par>
                                <p:cTn id="1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0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109" grpId="0" animBg="1"/>
      <p:bldP spid="110" grpId="0" animBg="1"/>
      <p:bldP spid="111" grpId="0" animBg="1"/>
      <p:bldP spid="130" grpId="0" animBg="1"/>
      <p:bldP spid="128" grpId="0" animBg="1"/>
      <p:bldP spid="127" grpId="0" animBg="1"/>
      <p:bldP spid="118" grpId="0" animBg="1"/>
      <p:bldP spid="117" grpId="0" animBg="1"/>
      <p:bldP spid="108" grpId="0" animBg="1"/>
      <p:bldP spid="107" grpId="0" animBg="1"/>
      <p:bldP spid="106" grpId="0" animBg="1"/>
      <p:bldP spid="105" grpId="0" animBg="1"/>
      <p:bldP spid="145" grpId="0" animBg="1"/>
      <p:bldP spid="103" grpId="0" animBg="1"/>
      <p:bldP spid="102" grpId="0" animBg="1"/>
      <p:bldP spid="101" grpId="0" animBg="1"/>
      <p:bldP spid="100" grpId="0" animBg="1"/>
      <p:bldP spid="96" grpId="0" animBg="1"/>
      <p:bldP spid="136" grpId="0" animBg="1"/>
      <p:bldP spid="137" grpId="0" animBg="1"/>
      <p:bldP spid="15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450" dirty="0" smtClean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11</a:t>
            </a:fld>
            <a:endParaRPr lang="de-DE" dirty="0"/>
          </a:p>
        </p:txBody>
      </p:sp>
      <p:grpSp>
        <p:nvGrpSpPr>
          <p:cNvPr id="13" name="1/1 Text" hidden="1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" name="1/2 Text" hidden="1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7" name="1/3 Text" hidden="1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98" name="1/6 Nr 6"/>
          <p:cNvSpPr>
            <a:spLocks noChangeArrowheads="1"/>
          </p:cNvSpPr>
          <p:nvPr/>
        </p:nvSpPr>
        <p:spPr bwMode="auto">
          <a:xfrm>
            <a:off x="965041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7" name="1/6 Nr 1"/>
          <p:cNvSpPr>
            <a:spLocks noChangeArrowheads="1"/>
          </p:cNvSpPr>
          <p:nvPr/>
        </p:nvSpPr>
        <p:spPr bwMode="auto">
          <a:xfrm>
            <a:off x="838200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0" name="1/2 Nr 2"/>
          <p:cNvSpPr>
            <a:spLocks noChangeArrowheads="1"/>
          </p:cNvSpPr>
          <p:nvPr/>
        </p:nvSpPr>
        <p:spPr bwMode="auto">
          <a:xfrm>
            <a:off x="6124575" y="1466086"/>
            <a:ext cx="5216525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8" name="1/3 Nr 2"/>
          <p:cNvSpPr>
            <a:spLocks noChangeArrowheads="1"/>
          </p:cNvSpPr>
          <p:nvPr/>
        </p:nvSpPr>
        <p:spPr bwMode="auto">
          <a:xfrm>
            <a:off x="2597942" y="1463812"/>
            <a:ext cx="3449639" cy="833405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7" name="1/6 Nr 1"/>
          <p:cNvSpPr>
            <a:spLocks noChangeArrowheads="1"/>
          </p:cNvSpPr>
          <p:nvPr/>
        </p:nvSpPr>
        <p:spPr bwMode="auto">
          <a:xfrm>
            <a:off x="838200" y="146660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6" name="1/12 Nr 12"/>
          <p:cNvSpPr>
            <a:spLocks noChangeArrowheads="1"/>
          </p:cNvSpPr>
          <p:nvPr/>
        </p:nvSpPr>
        <p:spPr bwMode="auto">
          <a:xfrm>
            <a:off x="10533063" y="3300570"/>
            <a:ext cx="808038" cy="2667118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7" name="1/2 Nr 1"/>
          <p:cNvSpPr>
            <a:spLocks noChangeArrowheads="1"/>
          </p:cNvSpPr>
          <p:nvPr/>
        </p:nvSpPr>
        <p:spPr bwMode="auto">
          <a:xfrm>
            <a:off x="838200" y="3300570"/>
            <a:ext cx="9621838" cy="265481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1117601" y="1690208"/>
            <a:ext cx="8181179" cy="464230"/>
            <a:chOff x="1117601" y="1690208"/>
            <a:chExt cx="8181179" cy="464230"/>
          </a:xfrm>
        </p:grpSpPr>
        <p:sp>
          <p:nvSpPr>
            <p:cNvPr id="157" name="Textfeld 156"/>
            <p:cNvSpPr txBox="1"/>
            <p:nvPr/>
          </p:nvSpPr>
          <p:spPr>
            <a:xfrm>
              <a:off x="1117601" y="1690208"/>
              <a:ext cx="1131886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col-2</a:t>
              </a:r>
            </a:p>
          </p:txBody>
        </p:sp>
        <p:sp>
          <p:nvSpPr>
            <p:cNvPr id="138" name="Textfeld 137"/>
            <p:cNvSpPr txBox="1"/>
            <p:nvPr/>
          </p:nvSpPr>
          <p:spPr>
            <a:xfrm>
              <a:off x="3756818" y="1710406"/>
              <a:ext cx="1131886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col-4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66" name="Textfeld 165"/>
            <p:cNvSpPr txBox="1"/>
            <p:nvPr/>
          </p:nvSpPr>
          <p:spPr>
            <a:xfrm>
              <a:off x="8166894" y="1710406"/>
              <a:ext cx="1131886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col-6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</p:grpSp>
      <p:sp>
        <p:nvSpPr>
          <p:cNvPr id="159" name="1/6 Nr 2"/>
          <p:cNvSpPr>
            <a:spLocks noChangeArrowheads="1"/>
          </p:cNvSpPr>
          <p:nvPr/>
        </p:nvSpPr>
        <p:spPr bwMode="auto">
          <a:xfrm>
            <a:off x="2593409" y="2384716"/>
            <a:ext cx="6989308" cy="832710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95" name="Textfeld 194"/>
          <p:cNvSpPr txBox="1"/>
          <p:nvPr/>
        </p:nvSpPr>
        <p:spPr>
          <a:xfrm>
            <a:off x="1136653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col-2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67" name="Textfeld 166"/>
          <p:cNvSpPr txBox="1"/>
          <p:nvPr/>
        </p:nvSpPr>
        <p:spPr>
          <a:xfrm>
            <a:off x="5501085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chemeClr val="bg1"/>
                </a:solidFill>
                <a:latin typeface="Oswald-DemiBold-Italic" panose="02000703000000000000" pitchFamily="2" charset="0"/>
              </a:rPr>
              <a:t>col-8</a:t>
            </a:r>
            <a:endParaRPr lang="de-DE" sz="2400" dirty="0">
              <a:solidFill>
                <a:schemeClr val="bg1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68" name="Textfeld 167"/>
          <p:cNvSpPr txBox="1"/>
          <p:nvPr/>
        </p:nvSpPr>
        <p:spPr>
          <a:xfrm>
            <a:off x="9982200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col-2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99" name="Textfeld 198"/>
          <p:cNvSpPr txBox="1"/>
          <p:nvPr/>
        </p:nvSpPr>
        <p:spPr>
          <a:xfrm>
            <a:off x="5062936" y="4455790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col-11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200" name="Textfeld 199"/>
          <p:cNvSpPr txBox="1"/>
          <p:nvPr/>
        </p:nvSpPr>
        <p:spPr>
          <a:xfrm>
            <a:off x="10520364" y="4416979"/>
            <a:ext cx="833436" cy="46423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chemeClr val="bg1"/>
                </a:solidFill>
                <a:latin typeface="Oswald-DemiBold-Italic" panose="02000703000000000000" pitchFamily="2" charset="0"/>
              </a:rPr>
              <a:t>col-1</a:t>
            </a:r>
            <a:endParaRPr lang="de-DE" sz="2400" dirty="0">
              <a:solidFill>
                <a:schemeClr val="bg1"/>
              </a:solidFill>
              <a:latin typeface="Oswald-DemiBold-Italic" panose="020007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45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Desktop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Notebook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12</a:t>
            </a:fld>
            <a:endParaRPr lang="de-DE" dirty="0"/>
          </a:p>
        </p:txBody>
      </p:sp>
      <p:grpSp>
        <p:nvGrpSpPr>
          <p:cNvPr id="51" name="Gruppieren 50"/>
          <p:cNvGrpSpPr/>
          <p:nvPr/>
        </p:nvGrpSpPr>
        <p:grpSpPr>
          <a:xfrm>
            <a:off x="6128919" y="4363865"/>
            <a:ext cx="5224881" cy="830404"/>
            <a:chOff x="838200" y="2196017"/>
            <a:chExt cx="2573338" cy="830404"/>
          </a:xfrm>
        </p:grpSpPr>
        <p:sp>
          <p:nvSpPr>
            <p:cNvPr id="52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53" name="Textfeld 52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60" name="Gruppieren 59"/>
          <p:cNvGrpSpPr/>
          <p:nvPr/>
        </p:nvGrpSpPr>
        <p:grpSpPr>
          <a:xfrm>
            <a:off x="8769350" y="2336260"/>
            <a:ext cx="2584450" cy="830404"/>
            <a:chOff x="838200" y="2196017"/>
            <a:chExt cx="2573338" cy="830404"/>
          </a:xfrm>
        </p:grpSpPr>
        <p:sp>
          <p:nvSpPr>
            <p:cNvPr id="61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62" name="Textfeld 61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75" name="Gruppieren 74"/>
          <p:cNvGrpSpPr/>
          <p:nvPr/>
        </p:nvGrpSpPr>
        <p:grpSpPr>
          <a:xfrm>
            <a:off x="6128919" y="2336260"/>
            <a:ext cx="2584450" cy="830404"/>
            <a:chOff x="838200" y="2196017"/>
            <a:chExt cx="2573338" cy="830404"/>
          </a:xfrm>
        </p:grpSpPr>
        <p:sp>
          <p:nvSpPr>
            <p:cNvPr id="76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78" name="Gruppieren 77"/>
          <p:cNvGrpSpPr/>
          <p:nvPr/>
        </p:nvGrpSpPr>
        <p:grpSpPr>
          <a:xfrm>
            <a:off x="3478630" y="2336260"/>
            <a:ext cx="2584450" cy="830404"/>
            <a:chOff x="838200" y="2196017"/>
            <a:chExt cx="2573338" cy="830404"/>
          </a:xfrm>
        </p:grpSpPr>
        <p:sp>
          <p:nvSpPr>
            <p:cNvPr id="79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0" name="Textfeld 79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81" name="Gruppieren 80"/>
          <p:cNvGrpSpPr/>
          <p:nvPr/>
        </p:nvGrpSpPr>
        <p:grpSpPr>
          <a:xfrm>
            <a:off x="838199" y="2336260"/>
            <a:ext cx="2584450" cy="830404"/>
            <a:chOff x="838200" y="2196017"/>
            <a:chExt cx="2573338" cy="830404"/>
          </a:xfrm>
        </p:grpSpPr>
        <p:sp>
          <p:nvSpPr>
            <p:cNvPr id="82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3" name="Textfeld 82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84" name="Gruppieren 83"/>
          <p:cNvGrpSpPr/>
          <p:nvPr/>
        </p:nvGrpSpPr>
        <p:grpSpPr>
          <a:xfrm>
            <a:off x="6128919" y="5247443"/>
            <a:ext cx="5224881" cy="830404"/>
            <a:chOff x="838200" y="2196017"/>
            <a:chExt cx="2573338" cy="830404"/>
          </a:xfrm>
        </p:grpSpPr>
        <p:sp>
          <p:nvSpPr>
            <p:cNvPr id="85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6" name="Textfeld 85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90" name="Gruppieren 89"/>
          <p:cNvGrpSpPr/>
          <p:nvPr/>
        </p:nvGrpSpPr>
        <p:grpSpPr>
          <a:xfrm>
            <a:off x="838199" y="4363865"/>
            <a:ext cx="5224881" cy="830404"/>
            <a:chOff x="838200" y="2196017"/>
            <a:chExt cx="2573338" cy="830404"/>
          </a:xfrm>
        </p:grpSpPr>
        <p:sp>
          <p:nvSpPr>
            <p:cNvPr id="91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92" name="Textfeld 91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93" name="Gruppieren 92"/>
          <p:cNvGrpSpPr/>
          <p:nvPr/>
        </p:nvGrpSpPr>
        <p:grpSpPr>
          <a:xfrm>
            <a:off x="838199" y="5247443"/>
            <a:ext cx="5224881" cy="830404"/>
            <a:chOff x="838200" y="2196017"/>
            <a:chExt cx="2573338" cy="830404"/>
          </a:xfrm>
        </p:grpSpPr>
        <p:sp>
          <p:nvSpPr>
            <p:cNvPr id="94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95" name="Textfeld 94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6127914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Tablet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Smartphone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13</a:t>
            </a:fld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838199" y="3062432"/>
            <a:ext cx="5224881" cy="676023"/>
            <a:chOff x="838200" y="2196017"/>
            <a:chExt cx="2573338" cy="830404"/>
          </a:xfrm>
        </p:grpSpPr>
        <p:sp>
          <p:nvSpPr>
            <p:cNvPr id="70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71" name="Textfeld 70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72" name="Gruppieren 71"/>
          <p:cNvGrpSpPr/>
          <p:nvPr/>
        </p:nvGrpSpPr>
        <p:grpSpPr>
          <a:xfrm>
            <a:off x="838199" y="2336123"/>
            <a:ext cx="5224881" cy="676023"/>
            <a:chOff x="838200" y="2196017"/>
            <a:chExt cx="2573338" cy="830404"/>
          </a:xfrm>
        </p:grpSpPr>
        <p:sp>
          <p:nvSpPr>
            <p:cNvPr id="73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74" name="Textfeld 73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87" name="Gruppieren 86"/>
          <p:cNvGrpSpPr/>
          <p:nvPr/>
        </p:nvGrpSpPr>
        <p:grpSpPr>
          <a:xfrm>
            <a:off x="6128919" y="3062432"/>
            <a:ext cx="5224881" cy="676023"/>
            <a:chOff x="838200" y="2196017"/>
            <a:chExt cx="2573338" cy="830404"/>
          </a:xfrm>
        </p:grpSpPr>
        <p:sp>
          <p:nvSpPr>
            <p:cNvPr id="88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9" name="Textfeld 88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96" name="Gruppieren 95"/>
          <p:cNvGrpSpPr/>
          <p:nvPr/>
        </p:nvGrpSpPr>
        <p:grpSpPr>
          <a:xfrm>
            <a:off x="6128919" y="2336123"/>
            <a:ext cx="5224881" cy="676023"/>
            <a:chOff x="838200" y="2196017"/>
            <a:chExt cx="2573338" cy="830404"/>
          </a:xfrm>
        </p:grpSpPr>
        <p:sp>
          <p:nvSpPr>
            <p:cNvPr id="97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98" name="Textfeld 97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99" name="Gruppieren 98"/>
          <p:cNvGrpSpPr/>
          <p:nvPr/>
        </p:nvGrpSpPr>
        <p:grpSpPr>
          <a:xfrm>
            <a:off x="838199" y="4798826"/>
            <a:ext cx="10515601" cy="455462"/>
            <a:chOff x="838200" y="2196017"/>
            <a:chExt cx="2573338" cy="926640"/>
          </a:xfrm>
        </p:grpSpPr>
        <p:sp>
          <p:nvSpPr>
            <p:cNvPr id="100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01" name="Textfeld 100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08" name="Gruppieren 107"/>
          <p:cNvGrpSpPr/>
          <p:nvPr/>
        </p:nvGrpSpPr>
        <p:grpSpPr>
          <a:xfrm>
            <a:off x="838199" y="4334957"/>
            <a:ext cx="10515601" cy="455462"/>
            <a:chOff x="838200" y="2196017"/>
            <a:chExt cx="2573338" cy="926640"/>
          </a:xfrm>
        </p:grpSpPr>
        <p:sp>
          <p:nvSpPr>
            <p:cNvPr id="109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10" name="Textfeld 109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11" name="Gruppieren 110"/>
          <p:cNvGrpSpPr/>
          <p:nvPr/>
        </p:nvGrpSpPr>
        <p:grpSpPr>
          <a:xfrm>
            <a:off x="838199" y="5721501"/>
            <a:ext cx="10515601" cy="455462"/>
            <a:chOff x="838200" y="2196017"/>
            <a:chExt cx="2573338" cy="926640"/>
          </a:xfrm>
        </p:grpSpPr>
        <p:sp>
          <p:nvSpPr>
            <p:cNvPr id="112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13" name="Textfeld 112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14" name="Gruppieren 113"/>
          <p:cNvGrpSpPr/>
          <p:nvPr/>
        </p:nvGrpSpPr>
        <p:grpSpPr>
          <a:xfrm>
            <a:off x="838199" y="5257632"/>
            <a:ext cx="10515601" cy="455462"/>
            <a:chOff x="838200" y="2196017"/>
            <a:chExt cx="2573338" cy="926640"/>
          </a:xfrm>
        </p:grpSpPr>
        <p:sp>
          <p:nvSpPr>
            <p:cNvPr id="115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16" name="Textfeld 115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6597136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Quellen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sz="2400" dirty="0">
                <a:hlinkClick r:id="rId2"/>
              </a:rPr>
              <a:t>http://</a:t>
            </a:r>
            <a:r>
              <a:rPr lang="de-DE" sz="2400" dirty="0" smtClean="0">
                <a:hlinkClick r:id="rId2"/>
              </a:rPr>
              <a:t>www.igrs2016.thinktank.com.tw/wp-content/uploads/2016/01/5IGRS-36.jpg</a:t>
            </a:r>
            <a:endParaRPr lang="de-DE" sz="2400" dirty="0" smtClean="0">
              <a:hlinkClick r:id="rId3"/>
            </a:endParaRPr>
          </a:p>
          <a:p>
            <a:r>
              <a:rPr lang="de-DE" sz="2400" dirty="0" smtClean="0">
                <a:hlinkClick r:id="rId3"/>
              </a:rPr>
              <a:t>https</a:t>
            </a:r>
            <a:r>
              <a:rPr lang="de-DE" sz="2400" dirty="0">
                <a:hlinkClick r:id="rId3"/>
              </a:rPr>
              <a:t>://</a:t>
            </a:r>
            <a:r>
              <a:rPr lang="de-DE" sz="2400" dirty="0" smtClean="0">
                <a:hlinkClick r:id="rId3"/>
              </a:rPr>
              <a:t>unsplash.com/photos/3aVlWP-7bg8</a:t>
            </a:r>
            <a:endParaRPr lang="de-DE" sz="2400" dirty="0" smtClean="0"/>
          </a:p>
          <a:p>
            <a:r>
              <a:rPr lang="de-DE" sz="2400" dirty="0" smtClean="0">
                <a:hlinkClick r:id="rId4"/>
              </a:rPr>
              <a:t>https</a:t>
            </a:r>
            <a:r>
              <a:rPr lang="de-DE" sz="2400" dirty="0">
                <a:hlinkClick r:id="rId4"/>
              </a:rPr>
              <a:t>://</a:t>
            </a:r>
            <a:r>
              <a:rPr lang="de-DE" sz="2400" dirty="0" smtClean="0">
                <a:hlinkClick r:id="rId4"/>
              </a:rPr>
              <a:t>unsplash.com/photos/OqtafYT5kTw</a:t>
            </a:r>
            <a:endParaRPr lang="de-DE" sz="2400" dirty="0" smtClean="0"/>
          </a:p>
          <a:p>
            <a:r>
              <a:rPr lang="de-DE" sz="2400" dirty="0" smtClean="0">
                <a:hlinkClick r:id="rId5"/>
              </a:rPr>
              <a:t>https</a:t>
            </a:r>
            <a:r>
              <a:rPr lang="de-DE" sz="2400" dirty="0">
                <a:hlinkClick r:id="rId5"/>
              </a:rPr>
              <a:t>://</a:t>
            </a:r>
            <a:r>
              <a:rPr lang="de-DE" sz="2400" dirty="0" smtClean="0">
                <a:hlinkClick r:id="rId5"/>
              </a:rPr>
              <a:t>stocksnap.io/photo/5O35J9AKAH</a:t>
            </a:r>
            <a:endParaRPr lang="de-DE" sz="2400" dirty="0" smtClean="0"/>
          </a:p>
          <a:p>
            <a:r>
              <a:rPr lang="de-DE" sz="2400" dirty="0">
                <a:hlinkClick r:id="rId6"/>
              </a:rPr>
              <a:t>https://</a:t>
            </a:r>
            <a:r>
              <a:rPr lang="de-DE" sz="2400" dirty="0" smtClean="0">
                <a:hlinkClick r:id="rId6"/>
              </a:rPr>
              <a:t>unsplash.com/photos/otjiUhq5Zcw</a:t>
            </a:r>
            <a:endParaRPr lang="de-DE" sz="2400" dirty="0" smtClean="0"/>
          </a:p>
          <a:p>
            <a:r>
              <a:rPr lang="de-DE" sz="2400" dirty="0">
                <a:hlinkClick r:id="rId7"/>
              </a:rPr>
              <a:t>https://</a:t>
            </a:r>
            <a:r>
              <a:rPr lang="de-DE" sz="2400" dirty="0" smtClean="0">
                <a:hlinkClick r:id="rId7"/>
              </a:rPr>
              <a:t>unsplash.com/photos/RLw-UC03Gwc</a:t>
            </a:r>
            <a:endParaRPr lang="de-DE" sz="2400" dirty="0" smtClean="0"/>
          </a:p>
          <a:p>
            <a:r>
              <a:rPr lang="de-DE" sz="2400" dirty="0">
                <a:hlinkClick r:id="rId8"/>
              </a:rPr>
              <a:t>https://</a:t>
            </a:r>
            <a:r>
              <a:rPr lang="de-DE" sz="2400" dirty="0" smtClean="0">
                <a:hlinkClick r:id="rId8"/>
              </a:rPr>
              <a:t>upload.wikimedia.org/wikipedia/commons/thumb/6/61/HTML5_logo_and_wordmark.svg/2000px-HTML5_logo_and_wordmark.svg.png</a:t>
            </a:r>
            <a:endParaRPr lang="de-DE" sz="2400" dirty="0" smtClean="0"/>
          </a:p>
          <a:p>
            <a:r>
              <a:rPr lang="de-DE" sz="2400" dirty="0">
                <a:hlinkClick r:id="rId9"/>
              </a:rPr>
              <a:t>https://</a:t>
            </a:r>
            <a:r>
              <a:rPr lang="de-DE" sz="2400" dirty="0" smtClean="0">
                <a:hlinkClick r:id="rId9"/>
              </a:rPr>
              <a:t>upload.wikimedia.org/wikipedia/commons/thumb/d/d5/CSS3_logo_and_wordmark.svg/726px-CSS3_logo_and_wordmark.svg.png</a:t>
            </a:r>
            <a:endParaRPr lang="de-DE" sz="2400" dirty="0" smtClean="0"/>
          </a:p>
          <a:p>
            <a:r>
              <a:rPr lang="de-DE" sz="2400" dirty="0">
                <a:hlinkClick r:id="rId10"/>
              </a:rPr>
              <a:t>http://</a:t>
            </a:r>
            <a:r>
              <a:rPr lang="de-DE" sz="2400" dirty="0" smtClean="0">
                <a:hlinkClick r:id="rId10"/>
              </a:rPr>
              <a:t>precision-software.com/wp-content/uploads/2014/04/jQurery.gif</a:t>
            </a:r>
            <a:endParaRPr lang="de-DE" sz="2400" dirty="0" smtClean="0"/>
          </a:p>
          <a:p>
            <a:r>
              <a:rPr lang="de-DE" sz="2400" dirty="0">
                <a:hlinkClick r:id="rId11"/>
              </a:rPr>
              <a:t>https://</a:t>
            </a:r>
            <a:r>
              <a:rPr lang="de-DE" sz="2400" dirty="0" smtClean="0">
                <a:hlinkClick r:id="rId11"/>
              </a:rPr>
              <a:t>v4-alpha.getbootstrap.com/assets/brand/bootstrap-solid.svg</a:t>
            </a:r>
            <a:endParaRPr lang="de-DE" sz="2400" dirty="0" smtClean="0"/>
          </a:p>
          <a:p>
            <a:pPr marL="0" indent="0">
              <a:buNone/>
            </a:pPr>
            <a:endParaRPr lang="de-DE" sz="2400" dirty="0" smtClean="0"/>
          </a:p>
          <a:p>
            <a:endParaRPr lang="de-DE" sz="2400" dirty="0" smtClean="0"/>
          </a:p>
          <a:p>
            <a:pPr marL="0" indent="0">
              <a:buNone/>
            </a:pPr>
            <a:endParaRPr lang="de-DE" sz="2400" dirty="0" smtClean="0"/>
          </a:p>
          <a:p>
            <a:endParaRPr lang="de-DE" sz="2400" dirty="0" smtClean="0"/>
          </a:p>
          <a:p>
            <a:endParaRPr lang="de-DE" sz="2400" dirty="0"/>
          </a:p>
          <a:p>
            <a:endParaRPr lang="de-DE" sz="2400" dirty="0" smtClean="0"/>
          </a:p>
          <a:p>
            <a:endParaRPr lang="de-DE" sz="2400" dirty="0" smtClean="0"/>
          </a:p>
          <a:p>
            <a:endParaRPr lang="de-DE" sz="24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9299499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Zweck der Website</a:t>
            </a:r>
          </a:p>
          <a:p>
            <a:r>
              <a:rPr lang="de-DE" dirty="0" smtClean="0"/>
              <a:t>Rahmenbedingungen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Erstellung der </a:t>
            </a:r>
            <a:r>
              <a:rPr lang="de-DE" dirty="0" smtClean="0"/>
              <a:t>Website</a:t>
            </a:r>
          </a:p>
          <a:p>
            <a:r>
              <a:rPr lang="de-DE" dirty="0" smtClean="0"/>
              <a:t>Bootstrap</a:t>
            </a: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193A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263"/>
          <a:stretch/>
        </p:blipFill>
        <p:spPr>
          <a:xfrm>
            <a:off x="-876300" y="675"/>
            <a:ext cx="6238875" cy="6856649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Zweck der Website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Informationsquelle </a:t>
            </a:r>
          </a:p>
          <a:p>
            <a:pPr lvl="1"/>
            <a:r>
              <a:rPr lang="de-DE" dirty="0" smtClean="0"/>
              <a:t>Vor der Konferenz: </a:t>
            </a:r>
            <a:r>
              <a:rPr lang="de-DE" dirty="0">
                <a:solidFill>
                  <a:srgbClr val="FF193A"/>
                </a:solidFill>
              </a:rPr>
              <a:t>Termine</a:t>
            </a:r>
            <a:r>
              <a:rPr lang="de-DE" dirty="0" smtClean="0"/>
              <a:t>, </a:t>
            </a:r>
            <a:r>
              <a:rPr lang="de-DE" dirty="0">
                <a:solidFill>
                  <a:srgbClr val="FF193A"/>
                </a:solidFill>
              </a:rPr>
              <a:t>Registrierung</a:t>
            </a:r>
          </a:p>
          <a:p>
            <a:pPr lvl="1"/>
            <a:r>
              <a:rPr lang="de-DE" dirty="0" smtClean="0"/>
              <a:t>Während der Konferenz: </a:t>
            </a:r>
            <a:r>
              <a:rPr lang="de-DE" dirty="0">
                <a:solidFill>
                  <a:srgbClr val="FF193A"/>
                </a:solidFill>
              </a:rPr>
              <a:t>Organisatorisches</a:t>
            </a:r>
          </a:p>
          <a:p>
            <a:pPr lvl="1"/>
            <a:endParaRPr lang="de-DE" dirty="0" smtClean="0"/>
          </a:p>
          <a:p>
            <a:r>
              <a:rPr lang="de-DE" dirty="0" smtClean="0"/>
              <a:t>Bereitstellung der </a:t>
            </a:r>
            <a:r>
              <a:rPr lang="de-DE" dirty="0" smtClean="0">
                <a:solidFill>
                  <a:srgbClr val="FF193A"/>
                </a:solidFill>
              </a:rPr>
              <a:t>Call </a:t>
            </a:r>
            <a:r>
              <a:rPr lang="de-DE" dirty="0" err="1" smtClean="0">
                <a:solidFill>
                  <a:srgbClr val="FF193A"/>
                </a:solidFill>
              </a:rPr>
              <a:t>For</a:t>
            </a:r>
            <a:r>
              <a:rPr lang="de-DE" dirty="0" smtClean="0">
                <a:solidFill>
                  <a:srgbClr val="FF193A"/>
                </a:solidFill>
              </a:rPr>
              <a:t> Papers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1091398" y="675"/>
            <a:ext cx="4271177" cy="6857325"/>
          </a:xfrm>
          <a:prstGeom prst="rect">
            <a:avLst/>
          </a:prstGeom>
          <a:gradFill>
            <a:gsLst>
              <a:gs pos="17000">
                <a:srgbClr val="2A363B">
                  <a:alpha val="9000"/>
                </a:srgbClr>
              </a:gs>
              <a:gs pos="100000">
                <a:srgbClr val="2A363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662518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193A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Veranstaltungen (Wo, Wann)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6654800" y="0"/>
            <a:ext cx="5537200" cy="6858000"/>
          </a:xfrm>
          <a:prstGeom prst="rect">
            <a:avLst/>
          </a:prstGeom>
          <a:effectLst/>
        </p:spPr>
      </p:pic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>
                <a:solidFill>
                  <a:srgbClr val="FF193A"/>
                </a:solidFill>
              </a:rPr>
              <a:t>Veranstalter benötigt Informationen zu:</a:t>
            </a:r>
          </a:p>
          <a:p>
            <a:r>
              <a:rPr lang="de-DE" dirty="0" smtClean="0"/>
              <a:t>Anzahl der Teilnehmer</a:t>
            </a:r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Vorträge</a:t>
            </a:r>
          </a:p>
          <a:p>
            <a:r>
              <a:rPr lang="de-DE" dirty="0" smtClean="0"/>
              <a:t>Anzahl an Messeständen, Plakaten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38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Darstellung auf mobilen Endgeräten, Desktop</a:t>
            </a:r>
            <a:endParaRPr lang="de-DE" dirty="0"/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Erstellung der Website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18" name="Inhaltsplatzhalt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9237"/>
            <a:ext cx="2001709" cy="2815590"/>
          </a:xfrm>
          <a:prstGeom prst="rect">
            <a:avLst/>
          </a:prstGeom>
        </p:spPr>
      </p:pic>
      <p:pic>
        <p:nvPicPr>
          <p:cNvPr id="19" name="Inhaltsplatzhalt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03" y="2569237"/>
            <a:ext cx="1996209" cy="2815590"/>
          </a:xfrm>
          <a:prstGeom prst="rect">
            <a:avLst/>
          </a:prstGeom>
        </p:spPr>
      </p:pic>
      <p:pic>
        <p:nvPicPr>
          <p:cNvPr id="20" name="Inhaltsplatzhalt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07" y="2574910"/>
            <a:ext cx="2196293" cy="2804243"/>
          </a:xfrm>
          <a:prstGeom prst="rect">
            <a:avLst/>
          </a:prstGeom>
        </p:spPr>
      </p:pic>
      <p:pic>
        <p:nvPicPr>
          <p:cNvPr id="21" name="Inhaltsplatzhalt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70" y="2583543"/>
            <a:ext cx="2726179" cy="272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6642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95" name="1/1"/>
          <p:cNvSpPr>
            <a:spLocks noChangeArrowheads="1"/>
          </p:cNvSpPr>
          <p:nvPr/>
        </p:nvSpPr>
        <p:spPr bwMode="auto">
          <a:xfrm>
            <a:off x="836613" y="5141058"/>
            <a:ext cx="10502900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3" name="1/1 Text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1" name="1/2"/>
          <p:cNvGrpSpPr/>
          <p:nvPr/>
        </p:nvGrpSpPr>
        <p:grpSpPr>
          <a:xfrm>
            <a:off x="838200" y="4221450"/>
            <a:ext cx="10502900" cy="828856"/>
            <a:chOff x="838200" y="4242514"/>
            <a:chExt cx="10502900" cy="849313"/>
          </a:xfrm>
        </p:grpSpPr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42514"/>
              <a:ext cx="5216525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42514"/>
              <a:ext cx="521335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7" name="1/2 Text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</p:grpSp>
      <p:grpSp>
        <p:nvGrpSpPr>
          <p:cNvPr id="20" name="1/3"/>
          <p:cNvGrpSpPr/>
          <p:nvPr/>
        </p:nvGrpSpPr>
        <p:grpSpPr>
          <a:xfrm>
            <a:off x="838200" y="3305954"/>
            <a:ext cx="10502901" cy="827306"/>
            <a:chOff x="838200" y="3340814"/>
            <a:chExt cx="10502901" cy="847725"/>
          </a:xfrm>
        </p:grpSpPr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40814"/>
              <a:ext cx="3454400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19" name="1/6"/>
          <p:cNvGrpSpPr/>
          <p:nvPr/>
        </p:nvGrpSpPr>
        <p:grpSpPr>
          <a:xfrm>
            <a:off x="838200" y="2388570"/>
            <a:ext cx="10502901" cy="828856"/>
            <a:chOff x="838200" y="2437526"/>
            <a:chExt cx="10502901" cy="849313"/>
          </a:xfrm>
        </p:grpSpPr>
        <p:sp>
          <p:nvSpPr>
            <p:cNvPr id="98" name="1/6 Nr 6"/>
            <p:cNvSpPr>
              <a:spLocks noChangeArrowheads="1"/>
            </p:cNvSpPr>
            <p:nvPr/>
          </p:nvSpPr>
          <p:spPr bwMode="auto">
            <a:xfrm>
              <a:off x="965041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9" name="1/6 Nr 5"/>
            <p:cNvSpPr>
              <a:spLocks noChangeArrowheads="1"/>
            </p:cNvSpPr>
            <p:nvPr/>
          </p:nvSpPr>
          <p:spPr bwMode="auto">
            <a:xfrm>
              <a:off x="7888288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9" name="1/6 Nr 4"/>
            <p:cNvSpPr>
              <a:spLocks noChangeArrowheads="1"/>
            </p:cNvSpPr>
            <p:nvPr/>
          </p:nvSpPr>
          <p:spPr bwMode="auto">
            <a:xfrm>
              <a:off x="6124575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0" name="1/6 Nr 3"/>
            <p:cNvSpPr>
              <a:spLocks noChangeArrowheads="1"/>
            </p:cNvSpPr>
            <p:nvPr/>
          </p:nvSpPr>
          <p:spPr bwMode="auto">
            <a:xfrm>
              <a:off x="436086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1" name="1/6 Nr 2"/>
            <p:cNvSpPr>
              <a:spLocks noChangeArrowheads="1"/>
            </p:cNvSpPr>
            <p:nvPr/>
          </p:nvSpPr>
          <p:spPr bwMode="auto">
            <a:xfrm>
              <a:off x="2601913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7" name="1/6 Nr 1"/>
            <p:cNvSpPr>
              <a:spLocks noChangeArrowheads="1"/>
            </p:cNvSpPr>
            <p:nvPr/>
          </p:nvSpPr>
          <p:spPr bwMode="auto">
            <a:xfrm>
              <a:off x="838200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1" name="1/6 Text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1/12"/>
          <p:cNvGrpSpPr/>
          <p:nvPr/>
        </p:nvGrpSpPr>
        <p:grpSpPr>
          <a:xfrm>
            <a:off x="838200" y="1467414"/>
            <a:ext cx="10502901" cy="830404"/>
            <a:chOff x="838200" y="1535826"/>
            <a:chExt cx="10502901" cy="850900"/>
          </a:xfrm>
        </p:grpSpPr>
        <p:sp>
          <p:nvSpPr>
            <p:cNvPr id="118" name="1/12 Nr 12"/>
            <p:cNvSpPr>
              <a:spLocks noChangeArrowheads="1"/>
            </p:cNvSpPr>
            <p:nvPr/>
          </p:nvSpPr>
          <p:spPr bwMode="auto">
            <a:xfrm>
              <a:off x="1053306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7" name="1/12 Nr 11"/>
            <p:cNvSpPr>
              <a:spLocks noChangeArrowheads="1"/>
            </p:cNvSpPr>
            <p:nvPr/>
          </p:nvSpPr>
          <p:spPr bwMode="auto">
            <a:xfrm>
              <a:off x="965041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8" name="1/12 Nr 10"/>
            <p:cNvSpPr>
              <a:spLocks noChangeArrowheads="1"/>
            </p:cNvSpPr>
            <p:nvPr/>
          </p:nvSpPr>
          <p:spPr bwMode="auto">
            <a:xfrm>
              <a:off x="876935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7" name="1/12 Nr 9"/>
            <p:cNvSpPr>
              <a:spLocks noChangeArrowheads="1"/>
            </p:cNvSpPr>
            <p:nvPr/>
          </p:nvSpPr>
          <p:spPr bwMode="auto">
            <a:xfrm>
              <a:off x="7888288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6" name="1/12 Nr 8"/>
            <p:cNvSpPr>
              <a:spLocks noChangeArrowheads="1"/>
            </p:cNvSpPr>
            <p:nvPr/>
          </p:nvSpPr>
          <p:spPr bwMode="auto">
            <a:xfrm>
              <a:off x="7005638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5" name="1/12 Nr 7"/>
            <p:cNvSpPr>
              <a:spLocks noChangeArrowheads="1"/>
            </p:cNvSpPr>
            <p:nvPr/>
          </p:nvSpPr>
          <p:spPr bwMode="auto">
            <a:xfrm>
              <a:off x="6124575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5" name="1/12 Nr 6"/>
            <p:cNvSpPr>
              <a:spLocks noChangeArrowheads="1"/>
            </p:cNvSpPr>
            <p:nvPr/>
          </p:nvSpPr>
          <p:spPr bwMode="auto">
            <a:xfrm>
              <a:off x="52435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3" name="1/12 Nr 5"/>
            <p:cNvSpPr>
              <a:spLocks noChangeArrowheads="1"/>
            </p:cNvSpPr>
            <p:nvPr/>
          </p:nvSpPr>
          <p:spPr bwMode="auto">
            <a:xfrm>
              <a:off x="43608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2" name="1/12 Nr 4"/>
            <p:cNvSpPr>
              <a:spLocks noChangeArrowheads="1"/>
            </p:cNvSpPr>
            <p:nvPr/>
          </p:nvSpPr>
          <p:spPr bwMode="auto">
            <a:xfrm>
              <a:off x="3479800" y="1535826"/>
              <a:ext cx="811213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1" name="1/12 Nr 3"/>
            <p:cNvSpPr>
              <a:spLocks noChangeArrowheads="1"/>
            </p:cNvSpPr>
            <p:nvPr/>
          </p:nvSpPr>
          <p:spPr bwMode="auto">
            <a:xfrm>
              <a:off x="26019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0" name="1/12 Nr 2"/>
            <p:cNvSpPr>
              <a:spLocks noChangeArrowheads="1"/>
            </p:cNvSpPr>
            <p:nvPr/>
          </p:nvSpPr>
          <p:spPr bwMode="auto">
            <a:xfrm>
              <a:off x="17192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6" name="1/12 Nr 1"/>
            <p:cNvSpPr>
              <a:spLocks noChangeArrowheads="1"/>
            </p:cNvSpPr>
            <p:nvPr/>
          </p:nvSpPr>
          <p:spPr bwMode="auto">
            <a:xfrm>
              <a:off x="83820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93" name="1/12 Text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40734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</p:bldLst>
  </p:timing>
</p:sld>
</file>

<file path=ppt/theme/theme1.xml><?xml version="1.0" encoding="utf-8"?>
<a:theme xmlns:a="http://schemas.openxmlformats.org/drawingml/2006/main" name="Office">
  <a:themeElements>
    <a:clrScheme name="Benutzerdefiniert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193A"/>
      </a:hlink>
      <a:folHlink>
        <a:srgbClr val="FF193A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341</Words>
  <Application>Microsoft Office PowerPoint</Application>
  <PresentationFormat>Breitbild</PresentationFormat>
  <Paragraphs>184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4" baseType="lpstr">
      <vt:lpstr>Arial</vt:lpstr>
      <vt:lpstr>Oswald-ExtraLight-Italic</vt:lpstr>
      <vt:lpstr>Oswald Regular</vt:lpstr>
      <vt:lpstr>Oswald</vt:lpstr>
      <vt:lpstr>Oswald-Regular-Italic</vt:lpstr>
      <vt:lpstr>Oswald-Medium-Italic</vt:lpstr>
      <vt:lpstr>Calibri</vt:lpstr>
      <vt:lpstr>Calibri Light</vt:lpstr>
      <vt:lpstr>Oswald-DemiBold-Italic</vt:lpstr>
      <vt:lpstr>Office</vt:lpstr>
      <vt:lpstr>Erarbeitung einer  Konferenz-Website</vt:lpstr>
      <vt:lpstr>Gliederung</vt:lpstr>
      <vt:lpstr>Motivation</vt:lpstr>
      <vt:lpstr>Zweck der Website</vt:lpstr>
      <vt:lpstr>Rahmenbedingungen</vt:lpstr>
      <vt:lpstr>Rahmenbedingungen</vt:lpstr>
      <vt:lpstr>Anforderungen</vt:lpstr>
      <vt:lpstr>Erstellung der Website</vt:lpstr>
      <vt:lpstr>Bootstrap – ein Framework, alle Geräte</vt:lpstr>
      <vt:lpstr>Bootstrap – ein Framework, alle Geräte</vt:lpstr>
      <vt:lpstr>Bootstrap – ein Framework, alle Geräte</vt:lpstr>
      <vt:lpstr>Bootstrap – ein Framework, alle Geräte</vt:lpstr>
      <vt:lpstr>Bootstrap – ein Framework, alle Geräte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210</cp:revision>
  <dcterms:created xsi:type="dcterms:W3CDTF">2017-06-21T14:05:39Z</dcterms:created>
  <dcterms:modified xsi:type="dcterms:W3CDTF">2017-08-13T19:16:13Z</dcterms:modified>
</cp:coreProperties>
</file>

<file path=docProps/thumbnail.jpeg>
</file>